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D0019-22AA-4E1E-831E-671CD362F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754B05-84D6-494E-8BB2-24629D906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C7492F-B37A-4654-9236-D5FAD17B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EFF009-5182-432B-BBC2-F81BA360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6C237E-6153-4BC8-9613-3536270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81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372F8-92A4-4D40-88C6-1E0E9B4AF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CD178F-ABD6-42C7-A63A-06B4DD95A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D6DC71-8E47-4531-8608-0127689C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47A88B-848A-4FDA-A4EF-2471DDBC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B783B5-E6D4-4F8D-8D94-0333402A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3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BA6721-6046-4CA1-886D-9290CDE09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69DFEC-E48A-4404-AAB2-F7CB4613A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880AE-C724-48DD-A90B-9293AA7D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2C36C-D245-4715-BF87-8B10BBB5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FA6FC5-0B11-48AC-BF27-D9C1FF45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284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C4E01-67DB-49CE-A6AE-F3E592BB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F3202-5677-486D-B99F-50F4FC705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6BC0CA-A18F-47C4-9E02-4D717580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503894-08D3-4252-BFF0-A3869A0B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452D4B-4770-4EC5-AB05-2749A93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205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1A2A7-2228-4D70-B25C-C201E61E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2DD973-D6C1-4587-A6DB-69CFE2901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CE088-2B36-47E2-ADC7-A4ACCC46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E3977F-1F87-4FB5-88FB-443B53AB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E2C592-2AE7-4BFC-B85C-D6E205B1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971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497A3-0672-44EA-BB7E-A6A15A82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2F39F3-DB6F-43A6-AC39-562323FFD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19D413-6ABD-47C3-A7BC-DCEFB36AF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CBF784-F7C2-4554-BDFB-0F70A373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F2B783-EF0E-4632-8EB9-326A66BE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63E9B9-7ADC-4EBA-BD86-7BAC7E78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45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510B4-A8FE-4305-926B-590B00D6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FA4B1F-9341-482B-99FC-C8CC7790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4B8C0B-D1C4-4EF8-88B8-DFAC7E761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3DF8D2-D3B2-4D09-AEFA-E3C73DDA7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D4A640-0FB8-4112-947E-703D9AC13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571E96-F007-4CE4-9F13-9C1B63EB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11E046-E40A-4AD0-AE60-97108615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9FD8A9-4FDA-42D5-9606-E2BBC90F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347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A89B5-15FA-4913-9CFE-41B044AD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CFA566-68A6-4514-AD59-CC6BBC7F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C6E158-2194-4130-AFEB-8FB6BCEF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835A7B-A88A-4BA4-9D79-663B18E7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38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88E368-61EA-4BFE-9A9A-8B23F454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F3127D-A5FC-49B6-B8BD-848E3C89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5CCCC4-7BAD-4A15-8E1B-43EA6C90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043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591C20-E9F4-4B0E-B915-EADFD0013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73A0A0-1B82-4653-B346-B59F8CAA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6A1B37-8EA8-401E-A85D-0645E4E71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2C51B6-8FF1-4550-908B-9D4CD195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ED6894-2BBC-4CB7-B943-267B6A74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8B6468-95FB-4642-9E62-940A6300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64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1D4A96-A880-4A99-890C-4199B52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33CFBE-A3F5-46C8-8C86-B6304E617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401AEB-D502-4243-BF05-1F5BA350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920C1E-DF8F-431C-B873-AD06CB17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6287F2-A9AE-45F7-B98A-AB1DC44E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13B517-413F-4FBE-8D70-5D7304F8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09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5438A3-596A-480E-B497-A1190C73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946041-2CA8-4077-9247-4444301BE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86EE53-0858-4317-9BD2-D2ED0BA6C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FB32-A952-4F8D-BAEE-EBB0BBBAE88C}" type="datetimeFigureOut">
              <a:rPr lang="fr-BE" smtClean="0"/>
              <a:t>11-03-22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8FB92-28AF-45E7-BB73-20683C68D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5B9048-3C88-45CA-A48A-BBACB92DD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F5AB-AC30-4F8D-B1E8-A5985D7394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10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EE0AB654-1DA3-4B13-A01C-F973E22E9840}"/>
              </a:ext>
            </a:extLst>
          </p:cNvPr>
          <p:cNvGrpSpPr/>
          <p:nvPr/>
        </p:nvGrpSpPr>
        <p:grpSpPr>
          <a:xfrm>
            <a:off x="2372767" y="1087358"/>
            <a:ext cx="7446467" cy="4898727"/>
            <a:chOff x="2501193" y="812046"/>
            <a:chExt cx="7446467" cy="489872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0537285-5DD4-46F2-AB06-EB6D86DB816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2" t="45700" r="45198" b="25461"/>
            <a:stretch/>
          </p:blipFill>
          <p:spPr>
            <a:xfrm>
              <a:off x="6299204" y="1258983"/>
              <a:ext cx="3648456" cy="32095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Image 6">
              <a:extLst>
                <a:ext uri="{FF2B5EF4-FFF2-40B4-BE49-F238E27FC236}">
                  <a16:creationId xmlns:a16="http://schemas.microsoft.com/office/drawing/2014/main" id="{ECE43AAB-367C-4273-8F98-2F046FD72EB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06" t="31358" r="47444" b="29382"/>
            <a:stretch/>
          </p:blipFill>
          <p:spPr>
            <a:xfrm>
              <a:off x="2501193" y="1258983"/>
              <a:ext cx="3648465" cy="32095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E22BCF2-06A5-4172-9984-C5FD4D7E8B78}"/>
                </a:ext>
              </a:extLst>
            </p:cNvPr>
            <p:cNvSpPr txBox="1"/>
            <p:nvPr/>
          </p:nvSpPr>
          <p:spPr>
            <a:xfrm>
              <a:off x="2501193" y="4572000"/>
              <a:ext cx="744646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Poumons de souris porteuses de cancer du sein triple négatif humain traitées par chirurgie et chimiothérapie conventionnelle.</a:t>
              </a:r>
            </a:p>
            <a:p>
              <a:pPr algn="ctr"/>
              <a:r>
                <a:rPr lang="fr-FR" dirty="0"/>
                <a:t>Chaque point blanc est une métastase. </a:t>
              </a:r>
            </a:p>
            <a:p>
              <a:pPr algn="ctr"/>
              <a:r>
                <a:rPr lang="fr-FR" sz="1400" dirty="0"/>
                <a:t>(Note: les poumons sont noirs parce qu’il ont été colorés pour repérer les métastases)</a:t>
              </a:r>
              <a:endParaRPr lang="fr-BE" sz="1400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97F2AEE-7789-446B-AB93-7FBDBA9D9B9C}"/>
                </a:ext>
              </a:extLst>
            </p:cNvPr>
            <p:cNvSpPr txBox="1"/>
            <p:nvPr/>
          </p:nvSpPr>
          <p:spPr>
            <a:xfrm>
              <a:off x="7469438" y="812046"/>
              <a:ext cx="1307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Avec MitoQ</a:t>
              </a:r>
              <a:endParaRPr lang="fr-BE" b="1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D3AB6D0-663F-42CF-9E26-24A76D5510A1}"/>
                </a:ext>
              </a:extLst>
            </p:cNvPr>
            <p:cNvSpPr txBox="1"/>
            <p:nvPr/>
          </p:nvSpPr>
          <p:spPr>
            <a:xfrm>
              <a:off x="3678773" y="812046"/>
              <a:ext cx="1293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Sans MitoQ</a:t>
              </a:r>
              <a:endParaRPr lang="fr-B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475768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Sonveaux</dc:creator>
  <cp:lastModifiedBy>Pierre Sonveaux</cp:lastModifiedBy>
  <cp:revision>1</cp:revision>
  <dcterms:created xsi:type="dcterms:W3CDTF">2022-03-11T10:40:43Z</dcterms:created>
  <dcterms:modified xsi:type="dcterms:W3CDTF">2022-03-11T10:46:03Z</dcterms:modified>
</cp:coreProperties>
</file>